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762000"/>
            <a:ext cx="57150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en-US" sz="3959">
                <a:latin typeface="Arial Black"/>
                <a:ea typeface="Arial Black"/>
                <a:cs typeface="Arial Black"/>
                <a:sym typeface="Arial Black"/>
              </a:rPr>
              <a:t>Physical Education at Orchard School</a:t>
            </a:r>
            <a:endParaRPr sz="3959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362200"/>
            <a:ext cx="57150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1524000" y="762000"/>
            <a:ext cx="57150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en-US" sz="3959">
                <a:latin typeface="Arial Black"/>
                <a:ea typeface="Arial Black"/>
                <a:cs typeface="Arial Black"/>
                <a:sym typeface="Arial Black"/>
              </a:rPr>
              <a:t>Physical Education at Orchard School</a:t>
            </a:r>
            <a:endParaRPr sz="3959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609600" y="2209800"/>
            <a:ext cx="7924800" cy="729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develop competence 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fitness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skills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behaviors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 for physical fitness and lifelong health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2590800"/>
            <a:ext cx="24384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24000" y="762000"/>
            <a:ext cx="57150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en-US" sz="3959">
                <a:latin typeface="Arial Black"/>
                <a:ea typeface="Arial Black"/>
                <a:cs typeface="Arial Black"/>
                <a:sym typeface="Arial Black"/>
              </a:rPr>
              <a:t>Physical Education at Orchard School</a:t>
            </a:r>
            <a:endParaRPr sz="3959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09600" y="2209800"/>
            <a:ext cx="7924800" cy="757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PROCEDURES/ROUTINES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to class on time every day (5 minutes to dress and line up)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 teacher/other students/equipment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their correct gym clothes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directions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out of gym clothes after PE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positive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1524000" y="304800"/>
            <a:ext cx="57150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en-US" sz="3959">
                <a:latin typeface="Arial Black"/>
                <a:ea typeface="Arial Black"/>
                <a:cs typeface="Arial Black"/>
                <a:sym typeface="Arial Black"/>
              </a:rPr>
              <a:t>Physical Education at Orchard School</a:t>
            </a:r>
            <a:endParaRPr sz="3959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603901" y="1371600"/>
            <a:ext cx="7924800" cy="92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PARENTS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Gym clothes- students need to wear Orchard gym clothes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T-Shirts-$10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Shorts- $14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Sweat Pants (optional)- $20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Running/Sports shoes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Spare socks/underwear recommended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 have a combination lock for their locker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wash gym clothes every weekend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them shower and use deodorant every day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me know if your child has any issues or anxiety about PE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they need to miss PE in the short term, write a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term, please get a doctor’s certificate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893" y="4114800"/>
            <a:ext cx="1787718" cy="95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224" y="2286000"/>
            <a:ext cx="213292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1524000" y="304800"/>
            <a:ext cx="57150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en-US" sz="3959">
                <a:latin typeface="Arial Black"/>
                <a:ea typeface="Arial Black"/>
                <a:cs typeface="Arial Black"/>
                <a:sym typeface="Arial Black"/>
              </a:rPr>
              <a:t>Physical Education at Orchard School</a:t>
            </a:r>
            <a:endParaRPr sz="3959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03901" y="1371600"/>
            <a:ext cx="7924800" cy="78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PARENTS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school sports: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 Country (tryouts Tues Aug 28th/Wed Aug 29th)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Basketball (Oct-Dec)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Basketball (Dec-Jan)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Volleyball (Feb-Apr)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Soccer (Feb-Apr)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student wanting to participate in after school sports should fill in 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Athlete participation packet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 descr="http://cliparts.co/cliparts/Aib/j89/Aibj898z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973897"/>
            <a:ext cx="774634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descr="https://s-media-cache-ak0.pinimg.com/736x/db/a1/62/dba162603c71cac00d3548420c52bac6--basketball-clipart-girls-basketbal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02780" y="2362834"/>
            <a:ext cx="841375" cy="77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descr="http://images.clipartpanda.com/beach-volleyball-clip-art-guy-volleyball-clipar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3433" y="2971800"/>
            <a:ext cx="758825" cy="74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descr="http://images.clipartpanda.com/mexico-clip-art-mexico_soccer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98156" y="3133332"/>
            <a:ext cx="745444" cy="853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(4:3)</PresentationFormat>
  <Paragraphs>111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 Black</vt:lpstr>
      <vt:lpstr>Arial</vt:lpstr>
      <vt:lpstr>Calibri</vt:lpstr>
      <vt:lpstr>Office Theme</vt:lpstr>
      <vt:lpstr>Physical Education at Orchard School</vt:lpstr>
      <vt:lpstr>Physical Education at Orchard School</vt:lpstr>
      <vt:lpstr>Physical Education at Orchard School</vt:lpstr>
      <vt:lpstr>Physical Education at Orchard School</vt:lpstr>
      <vt:lpstr>Physical Education at Orchard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at Orchard School</dc:title>
  <dc:creator>Jeannette Forrest</dc:creator>
  <cp:lastModifiedBy>Jeannette Forrest</cp:lastModifiedBy>
  <cp:revision>1</cp:revision>
  <dcterms:modified xsi:type="dcterms:W3CDTF">2019-08-23T00:07:45Z</dcterms:modified>
</cp:coreProperties>
</file>